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7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49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1 471 24575,'38'-5'0,"-6"-2"0,13-8 0,-2-1 0,9-3 0,23-1 0,15 11 0,-41 3 0,2 1 0,48 3 0,-15-2 0,-15-4 0,-2-4 0,-2-4 0,-7 3 0,5 4 0,-13 6 0,-3 1 0,-2 1 0,-13-5 0,-3-1 0,-2-7 0,-5-1 0,1 1 0,-4 5 0,0 3 0,-3 3 0,3-3 0,-3-2 0,-1 1 0,33-1 0,-5 8 0,41-2 0,-40 3 0,3-12 0,-31-1 0,14-13 0,2 10 0,23-2 0,-19 9 0,5-3 0,-23 6 0,4-5 0,-1 6 0,18-4 0,-7 3 0,9-3 0,-23 2 0,1-1 0,-10 3 0,12-1 0,1 0 0,21-1 0,-15-1 0,6 0 0,-23 4 0,0-1 0,-10 3 0,-16 1 0,-2 2 0,-4-1 0,9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0.9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1 390 24575,'59'-5'0,"0"0"0,24 2 0,5 1 0,-4-1 0,0 1-576,7 1 0,-2 0 576,-20-2 0,-5-1 0,-10 0 0,-1 1 188,-3-1 0,1 0-188,1-1 0,-1 0 192,44-3-192,-3 0 0,-6 1 0,-19-3 584,-6-5-584,-3-9 0,-1-7 0,-2 1 0,6 1 0,-7 8 0,0 7 0,-10 3 0,-13 3 0,-11 0 0,-7 0 0,-5 1 0,-1-1 0,-1 2 0,-1 2 0,-1 2 0,1 1 0,3-3 0,3-5 0,2-2 0,-1 0 0,-1 2 0,2 4 0,2 2 0,10 2 0,2-1 0,9-1 0,1 0 0,-8-2 0,-10 2 0,-10 0 0,-5 3 0,13 0 0,13 3 0,9-2 0,5 0 0,-17-2 0,-10-2 0,-13 2 0,-4-1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4.7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1 777 24575,'3'-19'0,"4"-4"0,3 0 0,7-5 0,0 7 0,0 0 0,1 3 0,-2 0 0,1 1 0,2-5 0,-3 3 0,2-2 0,4-2 0,1 2 0,4 1 0,0-1 0,-2 4 0,2-1 0,3-2 0,4 1 0,0 2 0,4 2 0,-1 7 0,-3 3 0,5-2 0,-5 1 0,0-1 0,7-2 0,1 4 0,2-2 0,2 3 0,1-1 0,-6 1 0,0-4 0,-5-2 0,-5-1 0,7 0 0,0 6 0,5 5 0,5 5 0,0 2 0,-10-1 0,-2-6 0,-11-6 0,-4-4 0,3-4 0,1 4 0,5 2 0,0 4 0,7 2 0,-2 1 0,-2-2 0,-2-2 0,-10-3 0,-3-1 0,-3-2 0,-3 5 0,-2 1 0,2 4 0,3 2 0,2 1 0,8-1 0,-3-1 0,0-3 0,-4-3 0,-4 0 0,0 0 0,2 2 0,2 2 0,2-1 0,8-1 0,0-5 0,2-3 0,-2-2 0,-4 2 0,2 2 0,10 5 0,4 4 0,4 2 0,0 3 0,-11-2 0,-9 1 0,-10-3 0,-8-1 0,0 0 0,3-2 0,3-1 0,2 0 0,1-1 0,-2 1 0,-2 1 0,-1 2 0,-5 0 0,2 0 0,1-1 0,1-3 0,3 0 0,-2-1 0,-3 1 0,-1 3 0,-3 1 0,1 1 0,-1-1 0,0 1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8:2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24575,'28'-12'0,"10"-2"0,7 2 0,10 1 0,11-2 0,-8 6 0,-6-1 0,-10 5 0,-9 1 0,-1 2 0,5 2 0,6 4 0,3 2 0,6 1 0,-8-2 0,-4-2 0,-5-1 0,-4 2 0,-3 0 0,12 4 0,-4 0 0,5 3 0,5 4 0,-1 1 0,5 4 0,1 1 0,-9-4 0,-1 0 0,-9-6 0,-3 2 0,-2-5 0,-2-1 0,7 0 0,-2-4 0,4-1 0,-3-1 0,1-1 0,-2 2 0,6 3 0,-1-2 0,-1 0 0,2-2 0,-5-2 0,-1-1 0,0-3 0,-3 1 0,1-3 0,7 3 0,-2-1 0,2 1 0,-4-1 0,-1 1 0,-1 0 0,6 3 0,-6 0 0,-1-1 0,-7-2 0,0 1 0,0-3 0,8 3 0,0 0 0,0 0 0,0 1 0,-6-1 0,-3-1 0,0 0 0,0 1 0,4 3 0,6-1 0,-2 2 0,-3-2 0,-5 0 0,-3-1 0,-1 0 0,3 1 0,-5 0 0,-3 0 0,-3-1 0,-3 0 0,4-2 0,7 0 0,1-2 0,1-1 0,-7 1 0,-3 1 0,-2 0 0,1 0 0,1-1 0,4-2 0,-3-2 0,0 2 0,-4 0 0,-2 3 0,-2 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1:59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0 132 24575,'16'-15'0,"-1"4"0,0 1 0,2 3 0,-2 2 0,-1-1 0,0 1 0,-3 1 0,5-1 0,3 3 0,15-1 0,14 2 0,40-7 0,-19 4 0,12-6 0,-33 4 0,1 0 0,2 0 0,31 0 0,11 2 0,6 2 0,-33 1 0,-2 1 0,16 2 0,-2-1 0,-24-1 0,-2-1 0,46-1 0,-24-1 0,-19 2 0,-2 0 0,19 1 0,3 8 0,1 1 0,11 0 0,-11 3 0,-3-1 0,-6-4 0,3 2 0,-24-5 0,48 7 0,-30-3 0,2-1 0,1 1 0,0 2 0,17 2 0,-37-1 0,30 15 0,-29-8 0,40 18 0,-51-22 0,2-1 0,-27-9 0,-3 0 0,-3-3 0,0 2 0,-4-3 0,17 5 0,30 10 0,23 6 0,6 4 0,-6-5 0,-26-7 0,-9-3 0,4 9 0,-11-5 0,12 10 0,4 3 0,15 8 0,7 2 0,1 0 0,-4 1 0,-7-5 0,-2 0 0,-6 2 0,9 3 0,1 1 0,4 4 0,1-3 0,-1-2 0,-14-8 0,15 13 0,-43-24 0,21 28 0,-10-12 0,36 33 0,-28-29 0,16 10 0,-31-24 0,21 27 0,-15-14 0,6 4 0,3 2 0,16 14 0,-13-16 0,-1-2 0,1-1 0,2 4 0,-22-16 0,3 6 0,10 8 0,33 27 0,-12-18 0,12 8 0,-42-39 0,12 15 0,-4-4 0,19 12 0,1-6 0,3-13 0,-17-10 0,23 3 0,-34-9 0,31 10 0,-31-9 0,27 7 0,-24-9 0,30 10 0,-30-10 0,15 9 0,-32-10 0,13 2 0,-15-4 0,16 1 0,-17-2 0,11 0 0,-13 0 0,39 13 0,-17-2 0,26 8 0,-36-12 0,2-3 0,-11-1 0,23 13 0,-9-2 0,5 5 0,-17-8 0,-5 3 0,1 0 0,21 17 0,-10-13 0,4 1 0,-1-9 0,11 1 0,11 2 0,-1-3 0,-17-7 0,-12-5 0,-9 0 0,0-1 0,-3 1 0,6 0 0,1 2 0,24 7 0,-7 1 0,9 3 0,-20-6 0,-2-7 0,-9 0 0,15-3 0,-11 2 0,7 1 0,-15-1 0,0-1 0,-2-1 0,13 0 0,-6 2 0,7 0 0,-6 4 0,4 4 0,1 3 0,1-2 0,-4-3 0,-2-4 0,-3-2 0,0 2 0,-2-2 0,-4 0 0,1 1 0,1-1 0,0 1 0,2-1 0,-2 0 0,1 0 0,2 0 0,4 1 0,-3-3 0,3 1 0,-6-1 0,2 1 0,-3 1 0,0-2 0,-1 2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2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2224 24575,'0'-36'0,"2"3"0,2-4 0,5 9 0,1 2 0,2 3 0,-1 3 0,-1-2 0,-1 2 0,-1-3 0,2 0 0,3-5 0,4-5 0,-1 3 0,1-22 0,-10 17 0,-2-14 0,-4 13 0,0-24 0,-1 18 0,-12-48 0,2 45 0,-10-35 0,10 37 0,0-32 0,5 29 0,-4-30 0,-4 30 0,-10-22 0,4 25 0,-1-12 0,12 23 0,-1-17 0,1 12 0,-9-19 0,7 25 0,0-7 0,6 20 0,1-20 0,1 9 0,-12-39 0,3 18 0,-14-25 0,8 34 0,2-16 0,9 22 0,3-31 0,-1 21 0,-7-23 0,4 38 0,-4 0 0,9 23 0,1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6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24575,'22'9'0,"-2"-4"0,-4 0 0,10 1 0,4 7 0,20 4 0,-7 1 0,-7-6 0,-22-7 0,-5-3 0,28 9 0,52 21 0,-28-12 0,4 0 0,1 3 0,0-2 0,-8-4 0,-4-3 0,11 4 0,-20-5 0,-14 0 0,12 21 0,-3-2 0,21 19 0,4 5 0,6 7 0,-21-19 0,7 6 0,-9-6 0,13 19 0,3 0 0,2 1 0,6 4 0,-8-18 0,12 6 0,-6-6 0,-13-10 0,3-2 0,23 10 0,12 5 0,-11-8 0,-24-13 0,-1-2 0,11 4 0,8 2 0,-11-3 0,-18-8 0,-1 1 0,16 7 0,8 5 0,-7-5 0,-12-6 0,1 0 0,19 9 0,10 5 0,-8-6 0,-15-8 0,-2-2-240,32 13 1,-1 0 239,-39-16 0,-1 0 0,29 10 0,2 1 0,-18-6 0,2 1 0,1-2 0,6 2 0,-6-3 0,2-1 0,-2 0 0,25 5 0,-2-2 0,-32-12 0,0-1 0,21 4 0,0-1 0,19 4 0,-27-7 0,-1-1 0,13 0 0,-26-7 0,-3-2 0,6-2 0,32-2 0,-41 0 479,20-1-479,-24-3 0,4-5 0,-15-4 0,20-2 0,-21 4 0,21-8 0,-28 5 0,11-16 0,-19 10 0,7-7 0,-9 12 0,9-6 0,-8 6 0,12-10 0,-12 11 0,6-8 0,-7 8 0,24-9 0,5 4 0,40-4 0,-37 13 0,9 3 0,-29 6 0,16 0 0,10-1 0,-4-1 0,-15 0 0,-21-2 0,-11-3 0,-5 0 0,0 0 0,0 1 0,1 3 0,1 2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22:0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4414 24575,'1'-9'0,"3"-2"0,2-1 0,10-11 0,3-12 0,2-10 0,-4-16 0,-6 1 0,2-9 0,-3 5 0,2-3 0,-3-20 0,0 12 0,-3 9 0,1 0 0,3-25 0,3 22 0,2 1 0,12-16 0,-2 29 0,2 2 0,18-15 0,10-12 0,-6 20 0,6-10 0,2-3 0,-23 33 0,0-1 0,10-14 0,5-8 0,-5 8 0,-9 15 0,-1 3 0,20-22 0,2 2 0,-17 22 0,1 2 0,17-12 0,-1 3 0,4-3 0,-18 8 0,-2-1 0,4-15 0,0 3 0,4 1 0,-11 15 0,4 1 0,27-21 0,3 2 0,-23 22 0,-2 1 0,15-19 0,-5-1 0,-1-3 0,-15-5 0,-1-1 0,1-3 0,3 0 0,-1-1 0,-3 1 0,-12 9 0,-5 1 0,-10-3 0,-6-41 0,-1 47 0,15-36 0,13 16 0,-7 17 0,0-1 0,15-35 0,-21 38 0,-5 3 0,-5 0 0,-5 0 0,-5 23 0,2-7 0,-1 13 0,1-12 0,-2 8 0,0-17 0,0 13 0,3-10 0,0 17 0,1-13 0,-2 6 0,-1-20 0,-1 14 0,1-3 0,0 20 0,2 6 0,0 0 0,1 1 0,-1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1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24575,'92'1'0,"1"1"0,0-1 0,0 1 0,-1-1 0,1 1 0,0-1 0,0 1 0,-1-1 0,1 1 0,0-1 0,-1 1 0,1-1 0,3 2 0,2 0 0,2-1 0,0 0 0,0 0 0,-1 2 0,-3-1 0,-2 2 0,-4 2 0,-5 1 0,-5 1 0,-7 3-1170,25 11 0,-12 4 0,-7 2 0,-2 1 0,2-1 1170,2-3 0,2 1 0,-2 0 0,-7-1 0,-12-3 0,4 7 0,-9-1 447,17 4 1,1-1-448,-3-1 0,0-1 0,-4-2 0,1-1 0,3 1 0,-1 1 0,-5-4 0,-1 0 0,2 1 0,1 1 0,8 3 0,0 0 0,-10-3 0,-2 0 556,-4-1 1,-2-2-557,-7-3 0,-2-2 0,21 6 0,-6-7 3047,-1-1-3047,-2-2 795,-3-2-795,5-3 0,-22-6 0,-5-3 0,-16-3 0,-1 0 0,3 3 0,7 2 0,11 4 0,6-2 0,12 0 0,20-4 0,6 0 0,8-2 0,-41-1 0,-1-3 0,43-11 0,-1-6 0,-42 9 0,1-1 0,4 2 0,3 2 0,1 3 0,2 1 0,14 3 0,0 1 0,-4 3 0,-1 0 0,-8 0 0,-3 0 0,34-3 0,-46-7 0,-17-4 0,-3-7 0,0 0 0,5 0 0,1 1 0,-1 2 0,3 0 0,-6-2 0,4-3 0,-4-2 0,-1-2 0,-1 4 0,-5 5 0,1 7 0,5 4 0,6 3 0,-1 0 0,0-2 0,-8-8 0,-5-3 0,0-9 0,-4 1 0,-2 5 0,-3 6 0,-6 9 0,-3 2 0,0 0 0,0-2 0,0-3 0,2-1 0,-1-3 0,-1 4 0,0 0 0,-1 3 0,-1-1 0,1-1 0,-1-1 0,1 0 0,0-2 0,-1-1 0,-1-4 0,-1-7 0,0-3 0,0-7 0,1 9 0,1 2 0,-1 11 0,1 5 0,-5 1 0,0 1 0,-8-2 0,2-3 0,-1 2 0,7 0 0,1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32:31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24575,'38'11'0,"6"1"0,8-2 0,11-1 0,-1-5 0,6 0 0,-8 0 0,-5 2 0,7 11 0,9 7 0,11 9 0,-30-12 0,1 2 0,-5-1 0,-2 0 0,42 23 0,-17-4 0,-25-7 0,-9 2 0,-4 9 0,4 13 0,6 10 0,-15-25 0,3 1 0,1-1 0,-1-2 0,0 1 0,1-2 0,32 34 0,-20-24 0,-5-13 0,-1-9 0,2-4 0,5 3 0,18 11 0,6 0 0,6 1 0,17 0 0,-5-9 0,8-1 0,-39-13 0,2-1 0,0 0 0,2-1 0,7 4 0,1-1 0,-3-1 0,0-1 0,2 3 0,0-1 0,-9-2 0,-2 0 0,-1-2 0,-1-1 0,-3 1 0,0-1 0,46 3 0,-1-1 0,-39-7 0,0 0 0,-5-3 0,0 0 0,1 1 0,0 0 0,0-3 0,0 0 0,39-1 0,-8-7 0,-3-9 0,-10-11 0,1-5 0,13-4 0,7 5 0,4 4 0,-44 15 0,0 1 0,41-10 0,-18 4 0,-8-8 0,-24-6 0,-5-1 0,15-6 0,-2 12 0,12 6 0,-2 8 0,-11 3 0,-4-1 0,-12-2 0,-4-6 0,-3-7 0,4-4 0,9-6 0,-2 3 0,-1 5 0,-2-1 0,-7 2 0,-2-1 0,0-3 0,2 0 0,3 3 0,8-2 0,2 5 0,2 2 0,0-1 0,-9 3 0,-5 0 0,-4 0 0,2 2 0,-1 0 0,10-3 0,-10 3 0,1-4 0,-8-2 0,-4-1 0,-1-1 0,5 0 0,4 1 0,4 5 0,3-2 0,-6 8 0,0-2 0,-7 5 0,-1-4 0,-3 3 0,0-1 0,4 0 0,6 1 0,-2 1 0,9 1 0,-5 1 0,-2 0 0,-3-1 0,-4 0 0,-3 1 0,0-2 0,-1 0 0,-2 1 0,1 0 0,-1 4 0,2 0 0,1 2 0,-1-1 0,-3 1 0,-1-3 0,-3 0 0,1-1 0,2 1 0,7-1 0,1 0 0,8-4 0,-1 0 0,-1-3 0,0-3 0,-7 2 0,-2 0 0,-3 3 0,-4 5 0,0 3 0,-3 2 0,-2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4567 24575,'-4'-38'0,"2"-10"0,2 0 0,0-18 0,0-8 0,0-9 0,0 0-652,0-14 652,0 19 0,0-18 0,15 13 0,9-7 0,-3 43 0,4 1 0,22-40 0,-19 42 0,0 2 0,15-19 0,10-6 0,-12 15 0,24-20 0,-19 12 0,24-6 0,-22 15 0,14-2 0,-3 0 0,-8 11 96,10-8-96,-10 13 0,13-15 0,16-6-643,-17 2 643,-24 25 0,1-1 0,20-27 0,6-3 0,-26 25 0,2-3 0,0 2 0,3-3 0,4-1 0,6-4 0,-5 4 0,-4 3 0,0 0-531,26-20 1,-3 1 530,0 1 0,1-7-132,1 7 132,-9-8 0,-2 9-102,-11 0 102,2-10 0,-10 22 0,9-25 600,-10 27-600,-1-11 1081,-6 14-1081,7-11 0,13-14 0,-8 4 0,5-11 0,-10 8 0,-8 10 0,-1-2 0,19-28 33,-20 31 1,-1 0-34,7-21 177,-11 18-177,0-5 0,-2 13 0,-10 13 0,-1 9 0,-8 7 569,-1 7-569,-3 1 0,0 4 0,0-1 0,0 1 0,0-1 0,-3-3 0,-1-5 0,0 0 0,-3-7 0,3 6 0,-1-6 0,-4-4 0,7 5 0,-8-8 0,9 14 0,-6-3 0,6 7 0,-2 1 0,3 3 0,-3 1 0,2-1 0,-4 4 0,4-3 0,-1 3 0,-1 0 0,2-3 0,-2 3 0,3-3 0,0 0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5:52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2931 24575,'0'-7'0,"0"0"0,0 1 0,3-1 0,1-8 0,6-6 0,8-10 0,6-4 0,16-9 0,4 5 0,14 0 0,15-9 0,-9 9 0,-15 8 0,1 0 0,18-11 0,-16 13 0,0 1 0,13-6 0,-23 4 0,-2-2 0,13-12 0,-17 7 0,0 1 0,13-7 0,24-14 0,-34 22 0,3-5 0,-21 2 0,-7 4 0,1 1 0,23-10 0,-9 20 0,25-11 0,-25 19 0,18-20 0,-17 11 0,37-24 0,-28 22 0,35-24 0,-39 24 0,45-30 0,-34 28 0,8 4 0,3 1 0,6 3 0,-1-2 0,0-1 0,-1-3 0,4-8 0,2-2 0,3-2 0,10-6 0,1 1 0,-8 6 0,-9 1 0,-3 1 0,-6 4 0,-9 6 0,2-1 0,22-4 0,-14 10 0,-1 0 0,5 1 0,2-3 0,-44 12 0,4-19 0,-3 5 0,21-19 0,-13 17 0,13-8 0,-15 11 0,18-18 0,-10 12 0,28-17 0,-23 18 0,17-29 0,-34 22 0,-1-17 0,-16 34 0,-3 1 0,1 7 0,1-4 0,1-6 0,0 1 0,1 1 0,4-9 0,-1 5 0,2-8 0,-3 12 0,5-5 0,-2 4 0,39-28 0,-18 20 0,22-17 0,-37 30 0,-3 4 0,-1 5 0,3 3 0,0 0 0,-6 1 0,-6 1 0,-2-1 0,2-3 0,-3 1 0,2-1 0,-2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4:56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24575,'0'43'0,"0"-5"0,0 12 0,0-2 0,0 18 0,0 1 0,0 22-702,0-4 702,0-29 0,0 2 0,-1-3 0,2 1 0,3 7 0,3 0 0,3-4 0,4 0-680,4 8 0,4 0 680,1-11 0,3 0 0,5 12 0,2 0 0,-5-10 0,3-2 0,9 2 0,2 1 0,-7-2 0,1-2 0,6-7 0,1-1 0,6 11 0,2 0 0,1-7 0,3-1-845,6 6 0,2-1 845,2-3 0,2 0 0,-2-4 0,1 0 0,-1 0 0,2 0 0,5-2 0,0-1 0,-7-1 0,0-1 0,10 0 0,2-2 0,1-2 0,-1-1 0,-5-3 0,1-1 0,6-3 0,0 0 0,-14-5 0,-1-1 0,4-5 0,-1 0 0,-3 2 0,-1-2-453,-4-6 0,0-2 453,3 1 0,1 0 0,-4-4 0,0-1 0,4-1 0,0-1 0,1 0 0,-1 0 0,0 1 0,0-1 0,5 1 0,0-1 0,-1 1 0,4-1-382,-6-1 1,5 0 0,-4 0 381,5 2 0,1-1 0,-1-1 0,4 0 0,-4 0 0,2 2 0,-2 0 0,17 0 0,3 0 0,-2 0 0,0 0 0,-4 0 0,1 0 0,3 0 0,0 0 0,-9 0 0,-1 0 0,-1 0 0,0 0-54,-4-1 1,-1 1 53,-3 0 0,-2-1 0,-5 0 0,1 1 0,22 6 0,0 3 0,-25-6 0,0 1 0,22 6 0,-2 1 0,-30-4 0,-2 0 652,5 1 0,-2 1-652,15 10 0,17 6 0,-27-11 0,10 8 910,-7-4-910,-14-1 1949,-1 2-1949,-10-8 1531,1 8-1531,-7-5 215,-8 4-215,3 0 0,-6 3 0,1-6 0,-6 5 0,-3-12 0,-3 3 0,3-1 0,-2-2 0,3 11 0,0-1 0,12 16 0,13 8 0,6 8 0,11 13 0,-3 2 0,-6-11 0,3 6 0,-11-16 0,-1 1 0,-5-5 0,-9-16 0,-9-7 0,-1-9 0,-4-2 0,-1-6 0,1 3 0,3 3 0,-3-2 0,3 10 0,1-1 0,1 3 0,9 6 0,-4-4 0,4 5 0,-9-11 0,-1-1 0,-4-4 0,0 0 0,0-3 0,-1-1 0,-2-3 0,-1-1 0,-3 0 0,0 0 0,0 0 0,0 0 0,0 1 0,0-1 0,0 0 0,0 0 0,0 1 0,0-1 0,-3 0 0,-1 0 0,1 1 0,-3-1 0,6 1 0,-6-4 0,5 3 0,-5-3 0,5 4 0,-4-1 0,4 0 0,-2-21 0,3 13 0,0-16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3.0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3989 24575,'0'-36'0,"0"2"0,0-8 0,0-22 0,-5 11 0,2-6 0,1-5 0,-4-35-421,3 35 1,1 1 420,2-28 0,0 3 0,0 5-90,0 0 90,9 14 0,6 5 0,4 21 0,8-7 0,-10 19 837,4 2-837,-10 10 94,3 8-94,2-7 0,3 5 0,2-7 0,1 5 0,3-10 0,6 2 0,13-20 0,6 6 0,11-21 0,17 5-677,-36 18 0,2-1 677,5 2 0,1-1 0,0-3 0,1 0 0,-1 0 0,1 0 0,0 0 0,-1 0 0,-3 1 0,0 0 0,3-1 0,-1 0 0,-3 4 0,-1 1-451,5-4 1,1 0 450,-3 6 0,0 0 0,2-3 0,-2 1 0,-3 3 0,-1 2 0,23-18 0,1-1 0,-19 17 0,6 0 0,-3 2 1290,-11 10-1290,30-18 965,-28 11-965,34-9 0,-28 7 0,12-4 0,1-6 0,8-12 0,2-1 0,2-11 0,-20 17 0,9-19 0,-27 22 0,15-11 0,-17 9 0,-8 13 0,-8 0 0,-7 11 0,-4 4 0,0 5 0,-4 3 0,0 1 0,-3-7 0,0-13 0,3 2 0,2-20 0,4-4 0,5-7 0,1 0 0,0 5 0,1 14 0,-7-3 0,3 9 0,-4 6 0,-1 6 0,-3-5 0,3 2 0,-2-12 0,-1 9 0,3 0 0,-6 1 0,2 8 0,-3-3 0,0 4 0,0 3 0,0 2 0,0 2 0,0 4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6:25:06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5091 4574 24575,'0'-17'0,"0"-11"0,0-8 0,0-10 0,0-6 0,0 5 0,0 5 0,0-2 0,0 14 0,0-21 0,0 14 0,0-13 0,0 9 0,0 0 0,0-4 0,0 5 0,0-1 0,0 2 0,0 9 0,0 2 0,0 9 0,0-14 0,0 12 0,0-23 0,-5 8 0,0-22 0,-5-4 0,-1-12 0,1 12 0,0-9 0,-4 22 0,-3-37 0,-3 27 0,-2-28 0,-4 19 0,-1-6 0,-5-7-669,-1-2 669,-6-7 0,11 19 0,-15-14 0,10 19 0,-11-11 0,-13-3 0,7 19 0,-16-5 0,7 17 0,-11-4 0,5 9 0,9 7 0,-1-1 0,-29-12 0,27 15 0,-2 0 0,12 10 0,0 3 0,-1 2 0,0-1 0,-7-3 0,-2 0-545,0 5 0,-1 0 545,2-3 0,-2 1 0,-2 4 0,0 2 0,6-3 0,2 1 0,-4 4 0,0 0 0,0-2 0,-1 0 0,1 2 0,-2 1 0,-7 2 0,-2 0 0,1-2 0,-1 0-804,-5 4 0,1 1 804,-1-6 0,1 0 0,5 6 0,-2 0 0,4-3 0,-4-1 0,5 1 0,-4 3 0,3-1 0,-13-5 0,4-1-537,-18-3 537,6-5 0,0-5 0,7 4 559,17-6-559,15 5 998,-11-6-998,5 2 1704,-12-9-1704,20 8 0,-28-15 0,32 15 0,-32-14 643,32 13-643,-17-5 0,15 2 0,-10-3 0,13 7 0,2-1 0,-9-9 0,-22-17 0,43 29 0,-10-5 0,4 0 0,2 5 0,5-4 0,0 6 0,5 0 0,-4 0 0,9 1 0,-1 4 0,3-3 0,2 8 0,1-4 0,0 5 0,4 0 0,0 3 0,0 1 0,4 4 0,-3 2 0,5-1 0,-2 1 0,3-6 0,0 3 0,0-10 0,0 5 0,0-7 0,-3 5 0,2-4 0,-5 3 0,5-4 0,-5 8 0,5-2 0,-5 5 0,6-1 0,-6 5 0,5-1 0,-2 4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24575,'25'-3'0,"7"-1"0,9 1 0,18-3 0,13 0 0,5-2 0,15-3 0,-11-3 0,-6-1 0,2 0 0,-15 1 0,11 4 0,-8 5 0,16 2 0,6 4 0,3 2 0,-38-1 0,2 0 0,1-1 0,0-1 0,38 0 0,-27-1 0,-1 1 0,25 7 0,-1 1 0,4 3 0,-29 0 0,1-1 0,33 2 0,-4-2 0,-43-3 0,-3-2 0,10 0 0,-3 1 0,13 11 0,-12-1 0,2 2 0,24 9 0,-23-9 0,-1-2 0,9-3 0,-15-2 0,1 0 0,29 4 0,8 2 0,5 2 0,-35-7 0,0-1 0,9 1 0,7 1 0,-13-3 0,8 1 0,9 0 0,-71-12 0,27-6 0,-9 3 0,30-6 0,-36 7 0,4 0 0,-15 3 0,15 1 0,18 3 0,40 6 0,-16-2 0,4 2 0,-44-9 0,-14-2 0,-2-2 0,6 2 0,4 0 0,3 1 0,-8 0 0,-6 0 0,-8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04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2287 24575,'10'-18'0,"1"0"0,5 0 0,4 1 0,1 1 0,8 1 0,-5 0 0,4-1 0,-3-6 0,-4-5 0,-4-1 0,-6 0 0,-5 12 0,-3 5 0,0 5 0,-1-5 0,0-4 0,0-12 0,0-3 0,2-24 0,-3 16 0,1-6 0,-2 15 0,2 6 0,1-1 0,5-3 0,1 0 0,3-16 0,-3 10 0,3-13 0,1 21 0,12-19 0,-1 13 0,14-26 0,-10 20 0,15-21 0,-11 21 0,8-9 0,-10 16 0,15-18 0,-15 16 0,26-34 0,-28 33 0,25-37 0,-30 35 0,15-32 0,-25 36 0,14-38 0,-17 36 0,12-42 0,-16 42 0,-1-25 0,-5 35 0,-2-10 0,1 22 0,1-16 0,-3 2 0,-5-29 0,4 19 0,0-7 0,7 28 0,10-8 0,-4 2 0,4-27 0,-6 16 0,1-8 0,-2 22 0,4-1 0,-3 5 0,3-12 0,-6 12 0,1-3 0,0 13 0,-3 2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 42 24575,'-70'-12'0,"-1"0"0,79 7 0,-89-7 0,127 16 0,30 4 0,-16-3 0,-1-1 0,-6 1 0,-3-1 0,20-1 0,-39-3 0,-17-1 0,-1 2 0,30 0 0,5 2 0,35-3 0,-29 1 0,6-3 0,-20 2 0,15-3 0,-25 2 0,1-3 0,-27 3 0,-10 5 0,5-3 0,-6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11:16:21.0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 24575,'78'11'0,"-12"-4"0,15 1 0,-16-8 0,-3-4 0,-1-6 0,-6 1 0,2 2 0,14 2 0,10 5 0,-12 0 0,1 1 0,-17 0 0,0 0 0,11-1 0,-7 0 0,-14 0 0,-12-3 0,-19 3 0,4-1 0,-4 1 0,-4 0 0,4 0 0,10 0 0,16 0 0,-7-1 0,1 0 0,-23-1 0,-1 1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B1A7-100C-6940-8EE5-72F52A54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D09FE-485E-C64A-A3D9-E8988A16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128A-B199-994F-A73E-C78781F5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EA4E-1A73-A24F-B1A9-E8C04C45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165A-A2A6-2647-96DB-2DE2AB15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53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621A-B023-B04A-8623-44C9EA92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EB5E3-D318-A84C-A3EB-BFC9D9510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E2436-045A-6B46-939B-3014A2C6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EB9A6-CB17-0C46-9ED6-8BC1EECC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B4C0-E8D7-1F44-95B5-5A189149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636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81B08-0C18-874D-99E6-A6AD8A0E5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13B51-66E6-A745-A188-4FFEC0EC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EBA55-FB77-B449-96AD-54829709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44B0-FD55-ED44-A877-B4A7C622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C60C-CE32-154B-8C6E-36F0C68B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08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73A6-4927-E74B-ADCA-7FF4DB33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0559-53D5-9E4C-9403-945B735C5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6DD-265A-C34D-A98D-AEC20C75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8AAE-2E1C-904B-A7F7-4DE6846E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E4B1D-B08D-754A-ABDF-798BD84D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28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F7D-74AA-604B-BC49-6C045403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8D65-6C0C-BA4B-B9D7-1F72E102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027E9-52B9-A44B-9BA5-D2D88649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7AEA-9BBA-A54E-A179-CF31FC3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45AB8-5E58-B043-82D9-8A03F341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749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BA6-56DC-DC49-8459-ECF013E5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7D68-1085-7F41-80DE-D53606EA0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29641-D58F-1347-81E9-38653D2D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6D5D-9683-3A41-B13E-98123ABA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3752A-8A21-EC48-BE95-DBFB85E5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9939D-92F5-B049-9672-E7A1D11D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08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60D-566F-BF42-BC93-365963AC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67F03-2F3D-A84C-A64E-AB10BCAF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F8F16-9117-0F4E-B9D4-904CBC5E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842D5-871C-A340-B219-DB4584871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79685-261B-A842-897F-6DE80109B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F7E38-589F-794C-87CF-ABDF5200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9BBAB-D4D9-D845-B40E-FC6579C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21DD6-416C-F449-990D-F042C49B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73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9DCA-BA5C-F74B-87CE-CA8888C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8F3F-6A0D-8944-BE69-01BD6A18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A9C5-FC9F-204E-A0C0-7B9824DC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8485-CF84-DE45-9DAE-7608A42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986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5EE54-063A-B748-91F2-E9E4BAFC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F63BE-B038-464A-9606-46876190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91F2-2E69-884D-83AB-D5320E27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118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1779-2D62-F340-9BB9-FF06CA2D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E3A54-698F-6C43-A8B3-9821F2D1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DF22D-E7F3-9849-8C82-25E121B80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31E0-A063-7848-9B3E-D054BB14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A3009-6AE3-7041-B522-A6CE2E7D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9C4A3-0282-604B-AD20-3D1ADDE1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819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E897-C5D1-1444-8E73-E42991EF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8D7E6-C1DC-E048-AECA-AE05F439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0F72E-2B96-5C4F-AC3D-D8C5A03AA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F565B-1B77-E845-9E46-73E23F0C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3E1D-BDA5-2241-BEA0-2FF629D8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49EEE-415A-DA43-8E10-4DCA2EFC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233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35484-9B19-2A43-B29E-D09CB401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4C4C-B951-A046-89C8-F85A04D3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5851-F90B-3548-AF3C-FFD143E17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AAC8-2623-ED4A-90D7-DDE9CBA92D9A}" type="datetimeFigureOut">
              <a:rPr lang="en-NL" smtClean="0"/>
              <a:t>9/6/23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0021-5BE9-8744-80BE-62DBF9C38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F2F6A-400C-CD49-AEA8-0B27DE1A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A85E0-5408-6C4B-8FCE-D3ED4086B0D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02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customXml" Target="../ink/ink7.xml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customXml" Target="../ink/ink18.xml"/><Relationship Id="rId12" Type="http://schemas.openxmlformats.org/officeDocument/2006/relationships/customXml" Target="../ink/ink20.xml"/><Relationship Id="rId17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customXml" Target="../ink/ink17.xml"/><Relationship Id="rId15" Type="http://schemas.openxmlformats.org/officeDocument/2006/relationships/image" Target="../media/image26.png"/><Relationship Id="rId10" Type="http://schemas.openxmlformats.org/officeDocument/2006/relationships/customXml" Target="../ink/ink19.xml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1: </a:t>
            </a:r>
          </a:p>
          <a:p>
            <a:r>
              <a:rPr lang="en-NL" sz="5000" dirty="0"/>
              <a:t>electromagnetic sounds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A7269-904A-1A4C-A234-31E21B562CEE}"/>
              </a:ext>
            </a:extLst>
          </p:cNvPr>
          <p:cNvSpPr txBox="1"/>
          <p:nvPr/>
        </p:nvSpPr>
        <p:spPr>
          <a:xfrm>
            <a:off x="10910048" y="2455584"/>
            <a:ext cx="50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coil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D313D-DCD4-5D4F-8BEA-748FBB97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6780">
            <a:off x="9398725" y="791972"/>
            <a:ext cx="1990300" cy="164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78" y="2024071"/>
            <a:ext cx="1419188" cy="12323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14:cNvPr>
              <p14:cNvContentPartPr/>
              <p14:nvPr/>
            </p14:nvContentPartPr>
            <p14:xfrm>
              <a:off x="7259330" y="2791984"/>
              <a:ext cx="801720" cy="16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3B52B-7391-8E4A-93A2-598CFB8AD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1690" y="2774344"/>
                <a:ext cx="837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14:cNvPr>
              <p14:cNvContentPartPr/>
              <p14:nvPr/>
            </p14:nvContentPartPr>
            <p14:xfrm>
              <a:off x="8260130" y="1259104"/>
              <a:ext cx="1381680" cy="10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BA9B63-B1DB-7145-A9D7-3B3DC23657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2130" y="1241464"/>
                <a:ext cx="14173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14:cNvPr>
              <p14:cNvContentPartPr/>
              <p14:nvPr/>
            </p14:nvContentPartPr>
            <p14:xfrm>
              <a:off x="8633810" y="2266024"/>
              <a:ext cx="1530000" cy="138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9013886-5C4A-3A45-A824-F972AC1912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6170" y="2248024"/>
                <a:ext cx="156564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5409806" y="4853323"/>
            <a:ext cx="61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 coil from lacquered copper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Play with amount of windings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Burn lacquer off the ends with a lighter for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Also try: making coil with e.g. copper tape?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Explore electric appliances</a:t>
            </a:r>
          </a:p>
        </p:txBody>
      </p:sp>
    </p:spTree>
    <p:extLst>
      <p:ext uri="{BB962C8B-B14F-4D97-AF65-F5344CB8AC3E}">
        <p14:creationId xmlns:p14="http://schemas.microsoft.com/office/powerpoint/2010/main" val="206031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4188" y="278780"/>
            <a:ext cx="778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2: </a:t>
            </a:r>
          </a:p>
          <a:p>
            <a:r>
              <a:rPr lang="en-NL" sz="5000" dirty="0"/>
              <a:t>Pressure sounds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FDE776-0E62-E840-8F05-ADEEA714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190" y="2932331"/>
            <a:ext cx="3490443" cy="3752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1D4DA-101E-714F-84AB-20A4267F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30" y="2109823"/>
            <a:ext cx="1320436" cy="11466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782C34-16C6-114F-82E8-7A655BC04D77}"/>
              </a:ext>
            </a:extLst>
          </p:cNvPr>
          <p:cNvGrpSpPr/>
          <p:nvPr/>
        </p:nvGrpSpPr>
        <p:grpSpPr>
          <a:xfrm>
            <a:off x="3912130" y="2932331"/>
            <a:ext cx="4131297" cy="1301147"/>
            <a:chOff x="2976762" y="2188461"/>
            <a:chExt cx="5111920" cy="16101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045B8-FF16-C045-AFF9-F0F24EFE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024" y="2188461"/>
              <a:ext cx="4924658" cy="1473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34B53A-ACFD-2A41-A970-7DC16D57C931}"/>
                </a:ext>
              </a:extLst>
            </p:cNvPr>
            <p:cNvSpPr txBox="1"/>
            <p:nvPr/>
          </p:nvSpPr>
          <p:spPr>
            <a:xfrm>
              <a:off x="2976762" y="3429255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21C1D-5620-C045-83A4-03CD76451542}"/>
                </a:ext>
              </a:extLst>
            </p:cNvPr>
            <p:cNvSpPr txBox="1"/>
            <p:nvPr/>
          </p:nvSpPr>
          <p:spPr>
            <a:xfrm>
              <a:off x="4309672" y="2188461"/>
              <a:ext cx="143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A2944-C8B7-3547-A55D-95EB87B44BE1}"/>
              </a:ext>
            </a:extLst>
          </p:cNvPr>
          <p:cNvSpPr txBox="1"/>
          <p:nvPr/>
        </p:nvSpPr>
        <p:spPr>
          <a:xfrm>
            <a:off x="8794526" y="3025364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wire</a:t>
            </a:r>
            <a:r>
              <a:rPr lang="nl-NL" dirty="0"/>
              <a:t> connector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14:cNvPr>
              <p14:cNvContentPartPr/>
              <p14:nvPr/>
            </p14:nvContentPartPr>
            <p14:xfrm>
              <a:off x="8005250" y="2856784"/>
              <a:ext cx="370440" cy="82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5D2B257-2E26-7A48-B26E-D160580D6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7250" y="2838784"/>
                <a:ext cx="406080" cy="85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5324CF6-4047-9D43-9717-1A6782A4562C}"/>
              </a:ext>
            </a:extLst>
          </p:cNvPr>
          <p:cNvGrpSpPr/>
          <p:nvPr/>
        </p:nvGrpSpPr>
        <p:grpSpPr>
          <a:xfrm>
            <a:off x="9668810" y="1580584"/>
            <a:ext cx="1517400" cy="69840"/>
            <a:chOff x="9668810" y="1580584"/>
            <a:chExt cx="151740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14:cNvPr>
                <p14:cNvContentPartPr/>
                <p14:nvPr/>
              </p14:nvContentPartPr>
              <p14:xfrm>
                <a:off x="10854650" y="1635304"/>
                <a:ext cx="33156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377CFA-584C-5348-BAA9-E8C2CD79F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36650" y="1617664"/>
                  <a:ext cx="367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14:cNvPr>
                <p14:cNvContentPartPr/>
                <p14:nvPr/>
              </p14:nvContentPartPr>
              <p14:xfrm>
                <a:off x="9668810" y="1580584"/>
                <a:ext cx="474840" cy="1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9B263-2489-374A-AD2C-ED043F0320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1170" y="1562944"/>
                  <a:ext cx="510480" cy="5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06E589-9566-1444-8D3B-2505155C9E05}"/>
              </a:ext>
            </a:extLst>
          </p:cNvPr>
          <p:cNvSpPr txBox="1"/>
          <p:nvPr/>
        </p:nvSpPr>
        <p:spPr>
          <a:xfrm>
            <a:off x="4568558" y="4834244"/>
            <a:ext cx="722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ress, bend, knock on the piezo to create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Mount on other materials to amplify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Basically a pick-up 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Handy: foldback clips, screws, wire connectors for mounting/connecting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Fun: tension different wires on a sounding board and amplify w piezo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64A7-C738-E849-82E9-B14E35A6B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064" t="31770"/>
          <a:stretch/>
        </p:blipFill>
        <p:spPr>
          <a:xfrm rot="11710133" flipH="1">
            <a:off x="9363897" y="304735"/>
            <a:ext cx="2045601" cy="2401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856EF5-C1E3-F94F-9167-ADD3C2016ABC}"/>
              </a:ext>
            </a:extLst>
          </p:cNvPr>
          <p:cNvSpPr txBox="1"/>
          <p:nvPr/>
        </p:nvSpPr>
        <p:spPr>
          <a:xfrm>
            <a:off x="10313631" y="2106711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piezo</a:t>
            </a:r>
            <a:r>
              <a:rPr lang="nl-NL" dirty="0"/>
              <a:t> transducer</a:t>
            </a:r>
            <a:endParaRPr lang="en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14:cNvPr>
              <p14:cNvContentPartPr/>
              <p14:nvPr/>
            </p14:nvContentPartPr>
            <p14:xfrm>
              <a:off x="7259760" y="2829168"/>
              <a:ext cx="868320" cy="14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BD1707-1D7E-5D48-8156-0D41BE6B23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2120" y="2811168"/>
                <a:ext cx="903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14:cNvPr>
              <p14:cNvContentPartPr/>
              <p14:nvPr/>
            </p14:nvContentPartPr>
            <p14:xfrm>
              <a:off x="8348040" y="2023128"/>
              <a:ext cx="883080" cy="28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9CA1A0-8E83-B742-B5DD-E94F9D6EE9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0400" y="2005488"/>
                <a:ext cx="918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14:cNvPr>
              <p14:cNvContentPartPr/>
              <p14:nvPr/>
            </p14:nvContentPartPr>
            <p14:xfrm>
              <a:off x="8656920" y="2365128"/>
              <a:ext cx="968760" cy="10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9C9E5A-5182-9241-A11E-B7A51D9114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9280" y="2347488"/>
                <a:ext cx="1004400" cy="1436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A085A46-81E4-AE49-99FD-9A31D38015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5690" y="322945"/>
            <a:ext cx="1032759" cy="11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2B1823-9833-FF42-96CF-5285BE72D933}"/>
              </a:ext>
            </a:extLst>
          </p:cNvPr>
          <p:cNvGrpSpPr/>
          <p:nvPr/>
        </p:nvGrpSpPr>
        <p:grpSpPr>
          <a:xfrm>
            <a:off x="3886654" y="3245236"/>
            <a:ext cx="4184742" cy="1057503"/>
            <a:chOff x="2910630" y="2537530"/>
            <a:chExt cx="5178052" cy="1308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72E53-2EC1-634F-A784-D50D3644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135"/>
            <a:stretch/>
          </p:blipFill>
          <p:spPr>
            <a:xfrm>
              <a:off x="3164024" y="2764930"/>
              <a:ext cx="4924658" cy="8965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E8365-53B2-3547-ADB3-20D86F702AE3}"/>
                </a:ext>
              </a:extLst>
            </p:cNvPr>
            <p:cNvSpPr txBox="1"/>
            <p:nvPr/>
          </p:nvSpPr>
          <p:spPr>
            <a:xfrm>
              <a:off x="2910630" y="3476823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</a:t>
              </a:r>
              <a:r>
                <a:rPr lang="en-NL" dirty="0">
                  <a:solidFill>
                    <a:srgbClr val="FF0000"/>
                  </a:solidFill>
                </a:rPr>
                <a:t>ip = SIGNAL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767E63-E03E-1848-96FA-01F461223A6E}"/>
                </a:ext>
              </a:extLst>
            </p:cNvPr>
            <p:cNvSpPr txBox="1"/>
            <p:nvPr/>
          </p:nvSpPr>
          <p:spPr>
            <a:xfrm>
              <a:off x="3969751" y="2537530"/>
              <a:ext cx="1433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sleeve</a:t>
              </a:r>
              <a:r>
                <a:rPr lang="en-NL" dirty="0"/>
                <a:t> = GND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Kit 3: </a:t>
            </a:r>
          </a:p>
          <a:p>
            <a:r>
              <a:rPr lang="en-NL" sz="5000" dirty="0"/>
              <a:t>Dynamo sounds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869-1CAD-6E4F-9C91-26604094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566" y="87335"/>
            <a:ext cx="3022600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4686" y="2963153"/>
            <a:ext cx="3490443" cy="3752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4614725" y="5064354"/>
            <a:ext cx="6112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If needed: use alligator clip to connect to dynamo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Try out different 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Run across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Make attachments for turning knob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282" y="3537332"/>
            <a:ext cx="1419188" cy="12323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C8823E4-7DD5-8E41-B27E-886A55FE8B26}"/>
              </a:ext>
            </a:extLst>
          </p:cNvPr>
          <p:cNvGrpSpPr/>
          <p:nvPr/>
        </p:nvGrpSpPr>
        <p:grpSpPr>
          <a:xfrm>
            <a:off x="7289975" y="2939795"/>
            <a:ext cx="2948760" cy="1366560"/>
            <a:chOff x="7289975" y="2939795"/>
            <a:chExt cx="2948760" cy="13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14:cNvPr>
                <p14:cNvContentPartPr/>
                <p14:nvPr/>
              </p14:nvContentPartPr>
              <p14:xfrm>
                <a:off x="7289975" y="3366035"/>
                <a:ext cx="2677680" cy="94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79BFB4-232B-394B-ADA8-0162F6DDF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1975" y="3348035"/>
                  <a:ext cx="27133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14:cNvPr>
                <p14:cNvContentPartPr/>
                <p14:nvPr/>
              </p14:nvContentPartPr>
              <p14:xfrm>
                <a:off x="10112735" y="2939795"/>
                <a:ext cx="126000" cy="80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F40003-011A-6B41-8CAD-D5C0C7EA5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95095" y="2921795"/>
                  <a:ext cx="161640" cy="83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FF27AB-0C17-7949-A9CA-E1B04D0C642F}"/>
              </a:ext>
            </a:extLst>
          </p:cNvPr>
          <p:cNvGrpSpPr/>
          <p:nvPr/>
        </p:nvGrpSpPr>
        <p:grpSpPr>
          <a:xfrm>
            <a:off x="8035535" y="2234915"/>
            <a:ext cx="3313800" cy="2332440"/>
            <a:chOff x="8035535" y="2234915"/>
            <a:chExt cx="3313800" cy="23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14:cNvPr>
                <p14:cNvContentPartPr/>
                <p14:nvPr/>
              </p14:nvContentPartPr>
              <p14:xfrm>
                <a:off x="8035535" y="3701555"/>
                <a:ext cx="2277360" cy="865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75B8D3-3D97-5145-876F-0107DDFC82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17535" y="3683555"/>
                  <a:ext cx="231300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14:cNvPr>
                <p14:cNvContentPartPr/>
                <p14:nvPr/>
              </p14:nvContentPartPr>
              <p14:xfrm>
                <a:off x="10476695" y="2234915"/>
                <a:ext cx="872640" cy="1589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69F567-EAC4-CA4D-9FAF-5053C96C1F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59055" y="2216915"/>
                  <a:ext cx="908280" cy="162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74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672E53-2EC1-634F-A784-D50D3644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5"/>
          <a:stretch/>
        </p:blipFill>
        <p:spPr>
          <a:xfrm>
            <a:off x="3444564" y="4534046"/>
            <a:ext cx="2677681" cy="487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B3032-052D-F047-A136-1B76B3417D16}"/>
              </a:ext>
            </a:extLst>
          </p:cNvPr>
          <p:cNvSpPr txBox="1"/>
          <p:nvPr/>
        </p:nvSpPr>
        <p:spPr>
          <a:xfrm>
            <a:off x="445954" y="267629"/>
            <a:ext cx="5932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/>
              <a:t>Kit </a:t>
            </a:r>
            <a:r>
              <a:rPr lang="nl-NL" sz="5000" dirty="0"/>
              <a:t>4</a:t>
            </a:r>
            <a:r>
              <a:rPr lang="en-NL" sz="5000"/>
              <a:t>: </a:t>
            </a:r>
            <a:endParaRPr lang="en-NL" sz="5000" dirty="0"/>
          </a:p>
          <a:p>
            <a:r>
              <a:rPr lang="en-NL" sz="5000" dirty="0"/>
              <a:t>Solar sounds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D58AC4-F336-B144-97C7-8BC66971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2920" y="3472896"/>
            <a:ext cx="2950441" cy="317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5D296-2E0F-B449-8186-981DF456DE8E}"/>
              </a:ext>
            </a:extLst>
          </p:cNvPr>
          <p:cNvSpPr txBox="1"/>
          <p:nvPr/>
        </p:nvSpPr>
        <p:spPr>
          <a:xfrm>
            <a:off x="3322241" y="5487326"/>
            <a:ext cx="61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NL" dirty="0"/>
              <a:t>lay with light/shadow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</a:t>
            </a:r>
            <a:r>
              <a:rPr lang="en-NL" dirty="0"/>
              <a:t> polarity of </a:t>
            </a:r>
            <a:r>
              <a:rPr lang="en-NL"/>
              <a:t>solar cell</a:t>
            </a:r>
            <a:r>
              <a:rPr lang="nl-NL" dirty="0"/>
              <a:t>ss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31231-AD0E-3B45-AAC9-609AF5CAB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751" y="4009227"/>
            <a:ext cx="1208767" cy="1049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14:cNvPr>
              <p14:cNvContentPartPr/>
              <p14:nvPr/>
            </p14:nvContentPartPr>
            <p14:xfrm>
              <a:off x="5599240" y="4559078"/>
              <a:ext cx="2651040" cy="386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1009E0-EFDE-EC40-B274-7154F8E26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240" y="4541078"/>
                <a:ext cx="26866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14:cNvPr>
              <p14:cNvContentPartPr/>
              <p14:nvPr/>
            </p14:nvContentPartPr>
            <p14:xfrm>
              <a:off x="6106225" y="4729718"/>
              <a:ext cx="2411280" cy="562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C7261C-60EB-214C-B0D9-21B3D5FA9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8225" y="4711718"/>
                <a:ext cx="2446920" cy="5983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F08A9056-C251-4542-9466-1F87F1DB1E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402"/>
          <a:stretch/>
        </p:blipFill>
        <p:spPr>
          <a:xfrm rot="10800000">
            <a:off x="8646980" y="827043"/>
            <a:ext cx="2893257" cy="19699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07F083-E85E-7246-A0C7-E883E19567B5}"/>
              </a:ext>
            </a:extLst>
          </p:cNvPr>
          <p:cNvGrpSpPr/>
          <p:nvPr/>
        </p:nvGrpSpPr>
        <p:grpSpPr>
          <a:xfrm>
            <a:off x="6078402" y="2419221"/>
            <a:ext cx="3801600" cy="1991160"/>
            <a:chOff x="6078402" y="2419221"/>
            <a:chExt cx="3801600" cy="19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14:cNvPr>
                <p14:cNvContentPartPr/>
                <p14:nvPr/>
              </p14:nvContentPartPr>
              <p14:xfrm>
                <a:off x="8805762" y="2766261"/>
                <a:ext cx="1074240" cy="1644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F41E05-6C45-9C4D-ACE2-AF1A1B371C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8122" y="2748261"/>
                  <a:ext cx="1109880" cy="16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14:cNvPr>
                <p14:cNvContentPartPr/>
                <p14:nvPr/>
              </p14:nvContentPartPr>
              <p14:xfrm>
                <a:off x="6078402" y="2419221"/>
                <a:ext cx="2738880" cy="180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5EFE6B-8CFF-154C-8271-E53E2EACC8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60762" y="2401221"/>
                  <a:ext cx="2774520" cy="18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14:cNvPr>
              <p14:cNvContentPartPr/>
              <p14:nvPr/>
            </p14:nvContentPartPr>
            <p14:xfrm>
              <a:off x="8416602" y="2805501"/>
              <a:ext cx="1089000" cy="1436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0DC134-DE89-FD4A-A369-B7B68BA79F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8602" y="2787501"/>
                <a:ext cx="112464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14:cNvPr>
              <p14:cNvContentPartPr/>
              <p14:nvPr/>
            </p14:nvContentPartPr>
            <p14:xfrm>
              <a:off x="6611202" y="2555301"/>
              <a:ext cx="1832760" cy="1647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66F82A-FFD3-1D48-AA11-2736C279FB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3202" y="2537301"/>
                <a:ext cx="1868400" cy="168264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3BD1DE9-CD51-7449-B29D-95E6C61173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421"/>
          <a:stretch/>
        </p:blipFill>
        <p:spPr>
          <a:xfrm rot="10800000">
            <a:off x="5052133" y="649849"/>
            <a:ext cx="2893257" cy="19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172</Words>
  <Application>Microsoft Macintosh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Bogers</dc:creator>
  <cp:lastModifiedBy>Loes Bogers</cp:lastModifiedBy>
  <cp:revision>2</cp:revision>
  <dcterms:created xsi:type="dcterms:W3CDTF">2023-06-12T10:07:55Z</dcterms:created>
  <dcterms:modified xsi:type="dcterms:W3CDTF">2023-09-06T06:27:03Z</dcterms:modified>
</cp:coreProperties>
</file>